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EB3471-6C31-4953-99A5-3D05F5C2A7DC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97170B-A088-4816-9960-83F89304CCB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99ACE-8DBF-482A-944C-18C719AF1645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F356-F67B-4BD3-8B6A-747A749A66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99ACE-8DBF-482A-944C-18C719AF1645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F356-F67B-4BD3-8B6A-747A749A66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99ACE-8DBF-482A-944C-18C719AF1645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F356-F67B-4BD3-8B6A-747A749A66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99ACE-8DBF-482A-944C-18C719AF1645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F356-F67B-4BD3-8B6A-747A749A66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99ACE-8DBF-482A-944C-18C719AF1645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F356-F67B-4BD3-8B6A-747A749A66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99ACE-8DBF-482A-944C-18C719AF1645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F356-F67B-4BD3-8B6A-747A749A66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99ACE-8DBF-482A-944C-18C719AF1645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F356-F67B-4BD3-8B6A-747A749A66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99ACE-8DBF-482A-944C-18C719AF1645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F356-F67B-4BD3-8B6A-747A749A66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99ACE-8DBF-482A-944C-18C719AF1645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F356-F67B-4BD3-8B6A-747A749A66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99ACE-8DBF-482A-944C-18C719AF1645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F356-F67B-4BD3-8B6A-747A749A66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99ACE-8DBF-482A-944C-18C719AF1645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BF356-F67B-4BD3-8B6A-747A749A66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99ACE-8DBF-482A-944C-18C719AF1645}" type="datetimeFigureOut">
              <a:rPr lang="en-US" smtClean="0"/>
              <a:pPr/>
              <a:t>3/15/2012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BF356-F67B-4BD3-8B6A-747A749A66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agia sophi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130" y="0"/>
            <a:ext cx="918226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62000" y="457200"/>
            <a:ext cx="7467600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err="1" smtClean="0"/>
              <a:t>Bellringer</a:t>
            </a:r>
            <a:r>
              <a:rPr lang="en-US" sz="3200" smtClean="0"/>
              <a:t> </a:t>
            </a:r>
            <a:r>
              <a:rPr lang="en-US" sz="3200" smtClean="0"/>
              <a:t>3/15/2012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4038600"/>
            <a:ext cx="815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715000" y="1219200"/>
            <a:ext cx="2895600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Work on this when finished with the quiz.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762000" y="4303455"/>
            <a:ext cx="7924800" cy="255454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b="1" dirty="0" smtClean="0">
                <a:solidFill>
                  <a:srgbClr val="FF0000"/>
                </a:solidFill>
              </a:rPr>
              <a:t>If you were the emperor of Bremen (just play along), would you consider moving the city to another part of the country and why?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 smtClean="0">
                <a:solidFill>
                  <a:srgbClr val="FF0000"/>
                </a:solidFill>
              </a:rPr>
              <a:t>Who would you choose to help you rule over the empire of Bremen and why did you choose them?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 smtClean="0">
                <a:solidFill>
                  <a:srgbClr val="FF0000"/>
                </a:solidFill>
              </a:rPr>
              <a:t>Look at page 344.  Using the timeline, figure out how long the city of Constantinople existed as the capital of the Byzantine Empire.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 smtClean="0">
                <a:solidFill>
                  <a:srgbClr val="FF0000"/>
                </a:solidFill>
              </a:rPr>
              <a:t>How many years before the birth of Muhammad did the City of Constantinople form as the new capital of the Roman Empire?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" y="1219200"/>
            <a:ext cx="2895600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Start a new </a:t>
            </a:r>
            <a:r>
              <a:rPr lang="en-US" sz="2000" dirty="0" err="1" smtClean="0"/>
              <a:t>bellringer</a:t>
            </a:r>
            <a:r>
              <a:rPr lang="en-US" sz="2000" dirty="0" smtClean="0"/>
              <a:t> sheet today!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114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9</cp:revision>
  <dcterms:created xsi:type="dcterms:W3CDTF">2010-11-29T16:58:06Z</dcterms:created>
  <dcterms:modified xsi:type="dcterms:W3CDTF">2012-03-15T12:52:13Z</dcterms:modified>
</cp:coreProperties>
</file>